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7" r:id="rId1"/>
  </p:sldMasterIdLst>
  <p:sldIdLst>
    <p:sldId id="256" r:id="rId2"/>
    <p:sldId id="340" r:id="rId3"/>
    <p:sldId id="385" r:id="rId4"/>
    <p:sldId id="382" r:id="rId5"/>
    <p:sldId id="347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2" r:id="rId25"/>
    <p:sldId id="373" r:id="rId26"/>
    <p:sldId id="374" r:id="rId27"/>
    <p:sldId id="375" r:id="rId28"/>
    <p:sldId id="376" r:id="rId29"/>
    <p:sldId id="370" r:id="rId30"/>
    <p:sldId id="377" r:id="rId31"/>
    <p:sldId id="378" r:id="rId32"/>
    <p:sldId id="379" r:id="rId33"/>
    <p:sldId id="380" r:id="rId34"/>
    <p:sldId id="381" r:id="rId35"/>
    <p:sldId id="371" r:id="rId36"/>
    <p:sldId id="386" r:id="rId37"/>
    <p:sldId id="387" r:id="rId38"/>
    <p:sldId id="388" r:id="rId39"/>
    <p:sldId id="389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4233" y="1494502"/>
            <a:ext cx="10677835" cy="228108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568" y="4945624"/>
            <a:ext cx="10668000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60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8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910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1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65" y="299116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887793"/>
            <a:ext cx="10994760" cy="4483507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23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9164" y="542050"/>
            <a:ext cx="925051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0915" y="1524001"/>
            <a:ext cx="9281653" cy="4727329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35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26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8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5" y="28353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040204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670067"/>
            <a:ext cx="5386917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7" y="2040204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7" y="2670067"/>
            <a:ext cx="5389033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43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92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09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13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F6DD-A7A9-4BA5-9281-0C430732808C}" type="datetimeFigureOut">
              <a:rPr lang="ru-RU" smtClean="0"/>
              <a:t>сб 12.10.19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64727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8637" y="2185002"/>
            <a:ext cx="9376326" cy="1506896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TARMOQ ADMINISTRATORLIGI</a:t>
            </a:r>
            <a:b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</a:br>
            <a: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6-DARS</a:t>
            </a:r>
            <a:endParaRPr lang="ru-RU" sz="4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tex.uz/uploads/postimages/cd08372f7730ad7c33f85997150e2c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3" y="3691898"/>
            <a:ext cx="2845690" cy="19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519" y="128954"/>
            <a:ext cx="5549250" cy="132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451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7172" name="Picture 4" descr="ustanovka-windows-server-2012-r2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57" y="1206307"/>
            <a:ext cx="6638436" cy="497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9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8194" name="Picture 2" descr="ustanovka-windows-server-2012-r2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16" y="1206307"/>
            <a:ext cx="6796698" cy="50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91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9218" name="Picture 2" descr="ustanovka-windows-server-2012-r2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5" y="1355777"/>
            <a:ext cx="6304083" cy="472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04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0242" name="Picture 2" descr="ustanovka-windows-server-2012-r2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90" y="1274883"/>
            <a:ext cx="6435969" cy="482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18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1266" name="Picture 2" descr="ustanovka-windows-server-2012-r2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646" y="1206307"/>
            <a:ext cx="6242783" cy="46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99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2290" name="Picture 2" descr="ustanovka-windows-server-2012-r2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70" y="1206307"/>
            <a:ext cx="6523892" cy="489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984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3314" name="Picture 2" descr="ustanovka-windows-server-2012-r2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52" y="1206307"/>
            <a:ext cx="6504401" cy="487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6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4338" name="Picture 2" descr="ustanovka-windows-server-2012-r2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83" y="1206307"/>
            <a:ext cx="6539130" cy="49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12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5362" name="Picture 2" descr="ustanovka-windows-server-2012-r2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76" y="1299611"/>
            <a:ext cx="6453798" cy="48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32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6388" name="Picture 4" descr="2012 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47" y="1362436"/>
            <a:ext cx="10121656" cy="494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00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028" name="Picture 4" descr="ÐÐ°ÑÑÐ¸Ð½ÐºÐ¸ Ð¿Ð¾ Ð·Ð°Ð¿ÑÐ¾ÑÑ windows server 2012 r2 ÑÑÐµÐ±Ð¾Ð²Ð°Ð½Ð¸Ñ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3659747"/>
            <a:ext cx="5473690" cy="245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Ð°ÑÑÐ¸Ð½ÐºÐ¸ Ð¿Ð¾ Ð·Ð°Ð¿ÑÐ¾ÑÑ windows 2012 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46" y="1283495"/>
            <a:ext cx="4513629" cy="338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65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2532" name="Picture 4" descr="https://tr1.cbsistatic.com/hub/i/2015/05/07/1daeaf0e-f4a3-11e4-940f-14feb5cc3d2a/a09182012m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27" y="1355729"/>
            <a:ext cx="9443596" cy="39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60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1506" name="Picture 2" descr="https://tr1.cbsistatic.com/hub/i/2015/05/07/1e3b5b74-f4a3-11e4-940f-14feb5cc3d2a/b09182012na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09" y="1308847"/>
            <a:ext cx="3919895" cy="462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74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0482" name="Picture 2" descr="https://tr1.cbsistatic.com/hub/i/2015/05/07/1f0f3ee4-f4a3-11e4-940f-14feb5cc3d2a/c0918201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881" y="1206307"/>
            <a:ext cx="7332957" cy="488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9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9458" name="Picture 2" descr="https://tr1.cbsistatic.com/hub/i/2015/05/07/1f90f91f-f4a3-11e4-940f-14feb5cc3d2a/d09182012fw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40" y="1206307"/>
            <a:ext cx="7388546" cy="492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3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7650" name="Picture 2" descr="https://tr1.cbsistatic.com/hub/i/2015/05/07/200847e4-f4a3-11e4-940f-14feb5cc3d2a/e09182012remo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908" y="1206307"/>
            <a:ext cx="3505007" cy="52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94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6626" name="Picture 2" descr="https://tr1.cbsistatic.com/hub/i/2015/05/07/20669497-f4a3-11e4-940f-14feb5cc3d2a/f09182012ip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567" y="1828799"/>
            <a:ext cx="8979633" cy="278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7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5602" name="Picture 2" descr="https://tr1.cbsistatic.com/hub/i/2015/05/07/20dac0c7-f4a3-11e4-940f-14feb5cc3d2a/g09182012ip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023" y="1575132"/>
            <a:ext cx="3804332" cy="461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tr1.cbsistatic.com/hub/i/2015/05/07/2161a057-f4a3-11e4-940f-14feb5cc3d2a/h09182012ip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76" y="1591407"/>
            <a:ext cx="4103321" cy="45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72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4578" name="Picture 2" descr="https://tr1.cbsistatic.com/hub/i/2015/05/07/225881f3-f4a3-11e4-940f-14feb5cc3d2a/i09182012wu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808" y="1312114"/>
            <a:ext cx="7414142" cy="429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40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3554" name="Picture 2" descr="https://tr1.cbsistatic.com/hub/i/2015/05/07/231b80f0-f4a3-11e4-940f-14feb5cc3d2a/j09182012wu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16" y="1417322"/>
            <a:ext cx="8112715" cy="468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8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8434" name="Picture 2" descr="https://tr1.cbsistatic.com/hub/i/2015/05/07/241ed041-f4a3-11e4-940f-14feb5cc3d2a/k09182012wu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23" y="1206307"/>
            <a:ext cx="8438903" cy="48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003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34818" name="Picture 2" descr="ÐÐ°ÑÑÐ¸Ð½ÐºÐ¸ Ð¿Ð¾ Ð·Ð°Ð¿ÑÐ¾ÑÑ windows 2012 server core vs g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60" y="1416782"/>
            <a:ext cx="7538464" cy="399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32770" name="Picture 2" descr="https://tr1.cbsistatic.com/hub/i/2015/05/07/26dce4eb-f4a3-11e4-940f-14feb5cc3d2a/n09182012ti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97" y="1206307"/>
            <a:ext cx="4403955" cy="512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41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31746" name="Picture 2" descr="http://www.jppinto.com/wp-content/uploads/2013/09/091313_2104_Howtoshowt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28" y="1520109"/>
            <a:ext cx="6104893" cy="32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17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30722" name="Picture 2" descr="http://www.jppinto.com/wp-content/uploads/2013/09/091313_2104_Howtoshowth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959" y="1356946"/>
            <a:ext cx="6202199" cy="4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6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9698" name="Picture 2" descr="http://www.jppinto.com/wp-content/uploads/2013/09/091313_2104_Howtoshowth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50" y="1286606"/>
            <a:ext cx="6251849" cy="442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01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8674" name="Picture 2" descr="http://www.jppinto.com/wp-content/uploads/2013/09/091313_2104_Howtoshowth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3" y="1336431"/>
            <a:ext cx="16478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www.jppinto.com/wp-content/uploads/2013/09/091313_2104_Howtoshowth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07" y="1336431"/>
            <a:ext cx="5251694" cy="475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5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7412" name="Picture 4" descr="ÐÐ°ÑÑÐ¸Ð½ÐºÐ¸ Ð¿Ð¾ Ð·Ð°Ð¿ÑÐ¾ÑÑ virtualbox add disk space window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" t="1398" r="1367"/>
          <a:stretch/>
        </p:blipFill>
        <p:spPr bwMode="auto">
          <a:xfrm>
            <a:off x="3015761" y="1206307"/>
            <a:ext cx="6805247" cy="48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1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40962" name="Picture 2" descr="https://social.technet.microsoft.com/Forums/getfile/6462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14" y="1310557"/>
            <a:ext cx="5627321" cy="528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4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39938" name="Picture 2" descr="http://i.imgur.com/P8M8m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01" y="1206307"/>
            <a:ext cx="7601148" cy="486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592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38914" name="Picture 2" descr="http://i.imgur.com/pG5BOC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271" y="1206307"/>
            <a:ext cx="7763608" cy="499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03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37890" name="Picture 2" descr="http://i.imgur.com/ObHSn3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42" y="1206308"/>
            <a:ext cx="6783412" cy="48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54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1026" name="Picture 2" descr="ustanovka-windows-server-2012-r2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83" y="1206307"/>
            <a:ext cx="5767999" cy="432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1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2050" name="Picture 2" descr="ustanovka-windows-server-2012-r2-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23" y="1323059"/>
            <a:ext cx="6365632" cy="477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5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3074" name="Picture 2" descr="ustanovka-windows-server-2012-r2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02" y="1402921"/>
            <a:ext cx="6058145" cy="454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3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4098" name="Picture 2" descr="ustanovka-windows-server-2012-r2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968" y="1268838"/>
            <a:ext cx="6436214" cy="482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25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5122" name="Picture 2" descr="ustanovka-windows-server-2012-r2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52" y="1206307"/>
            <a:ext cx="6530779" cy="489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9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82738" y="621532"/>
            <a:ext cx="10734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WINDOWS SERVER 2012 R2</a:t>
            </a:r>
            <a:endParaRPr lang="ru-RU" sz="3200" dirty="0"/>
          </a:p>
        </p:txBody>
      </p:sp>
      <p:pic>
        <p:nvPicPr>
          <p:cNvPr id="6146" name="Picture 2" descr="ustanovka-windows-server-2012-r2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910" y="1332584"/>
            <a:ext cx="6304329" cy="47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31" y="11517"/>
            <a:ext cx="2643369" cy="746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004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0997-technology-template-16x9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2_5463257855744279918</Template>
  <TotalTime>1397</TotalTime>
  <Words>154</Words>
  <Application>Microsoft Office PowerPoint</Application>
  <PresentationFormat>Произвольный</PresentationFormat>
  <Paragraphs>39</Paragraphs>
  <Slides>39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0" baseType="lpstr">
      <vt:lpstr>160997-technology-template-16x9</vt:lpstr>
      <vt:lpstr>TARMOQ ADMINISTRATORLIGI 6-DARS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Ruslan &amp; Ummurobi'a</dc:creator>
  <cp:lastModifiedBy>Пользователь</cp:lastModifiedBy>
  <cp:revision>215</cp:revision>
  <dcterms:created xsi:type="dcterms:W3CDTF">2018-08-25T06:40:57Z</dcterms:created>
  <dcterms:modified xsi:type="dcterms:W3CDTF">2019-10-12T10:38:53Z</dcterms:modified>
</cp:coreProperties>
</file>